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75" r:id="rId2"/>
    <p:sldMasterId id="2147483655" r:id="rId3"/>
    <p:sldMasterId id="2147483671" r:id="rId4"/>
    <p:sldMasterId id="2147483658" r:id="rId5"/>
    <p:sldMasterId id="2147483661" r:id="rId6"/>
    <p:sldMasterId id="2147483666" r:id="rId7"/>
    <p:sldMasterId id="2147483677" r:id="rId8"/>
  </p:sldMasterIdLst>
  <p:notesMasterIdLst>
    <p:notesMasterId r:id="rId20"/>
  </p:notesMasterIdLst>
  <p:sldIdLst>
    <p:sldId id="257" r:id="rId9"/>
    <p:sldId id="280" r:id="rId10"/>
    <p:sldId id="283" r:id="rId11"/>
    <p:sldId id="281" r:id="rId12"/>
    <p:sldId id="284" r:id="rId13"/>
    <p:sldId id="289" r:id="rId14"/>
    <p:sldId id="285" r:id="rId15"/>
    <p:sldId id="288" r:id="rId16"/>
    <p:sldId id="286" r:id="rId17"/>
    <p:sldId id="287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itlin Myers" initials="CM" lastIdx="1" clrIdx="0">
    <p:extLst>
      <p:ext uri="{19B8F6BF-5375-455C-9EA6-DF929625EA0E}">
        <p15:presenceInfo xmlns:p15="http://schemas.microsoft.com/office/powerpoint/2012/main" userId="Caitlin My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88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84" y="29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8995A-EB55-4D1F-9BCB-CB778BD063BD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41588-7B6A-4CB2-8E76-C3CB3DEEE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1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r>
              <a:rPr lang="en-US" baseline="0" dirty="0" smtClean="0"/>
              <a:t> to Dating Websites. Introduction sheet.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41588-7B6A-4CB2-8E76-C3CB3DEEE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Online Dating: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practice of searching for a romantic or sexual partner on the Internet, typically via a dedicated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41588-7B6A-4CB2-8E76-C3CB3DEEE7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6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“A process or set of rules to be followed in calculations or other problem-solving operations, especially by a computer”-Oxford Dictionary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41588-7B6A-4CB2-8E76-C3CB3DEEE7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46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Picture: Smiling, laughing, having a good time</a:t>
            </a:r>
          </a:p>
          <a:p>
            <a:r>
              <a:rPr lang="en-US" dirty="0" smtClean="0"/>
              <a:t>“Hooks”: specific key phrases like “reading” or “outdoors”</a:t>
            </a:r>
          </a:p>
          <a:p>
            <a:r>
              <a:rPr lang="en-US" dirty="0" smtClean="0"/>
              <a:t>Frequency:</a:t>
            </a:r>
            <a:r>
              <a:rPr lang="en-US" baseline="0" dirty="0" smtClean="0"/>
              <a:t> The more you use the website, the more you will get out of it.</a:t>
            </a:r>
          </a:p>
          <a:p>
            <a:r>
              <a:rPr lang="en-US" baseline="0" dirty="0" smtClean="0"/>
              <a:t>Ideas: See what other people/friends are putting on their profiles that make them successful.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41588-7B6A-4CB2-8E76-C3CB3DEEE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5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03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46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37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049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seafoam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10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183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493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36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09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716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: no hea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45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708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570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71600" y="5486400"/>
            <a:ext cx="6496050" cy="30003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740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5486400"/>
            <a:ext cx="5707062" cy="317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18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 on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4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43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54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white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2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46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99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eal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2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emf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L Logo web te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7" y="456257"/>
            <a:ext cx="2139509" cy="10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1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047" y="456257"/>
            <a:ext cx="2139509" cy="105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27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8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530" y="5289706"/>
            <a:ext cx="765449" cy="114817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456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6" r:id="rId2"/>
    <p:sldLayoutId id="214748365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8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23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59" r:id="rId2"/>
    <p:sldLayoutId id="2147483660" r:id="rId3"/>
    <p:sldLayoutId id="2147483682" r:id="rId4"/>
    <p:sldLayoutId id="2147483683" r:id="rId5"/>
    <p:sldLayoutId id="2147483684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0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3" r:id="rId3"/>
    <p:sldLayoutId id="2147483681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71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 descr="4500411648_874798709f_z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" y="562429"/>
            <a:ext cx="7989454" cy="4489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1530" y="5289706"/>
            <a:ext cx="765449" cy="11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5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Caitlin Myers</a:t>
            </a:r>
          </a:p>
          <a:p>
            <a:pPr marL="0" indent="0">
              <a:buNone/>
            </a:pPr>
            <a:r>
              <a:rPr lang="en-US" dirty="0" smtClean="0"/>
              <a:t>Information Services Supervisor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Dating Websites </a:t>
            </a:r>
          </a:p>
        </p:txBody>
      </p:sp>
    </p:spTree>
    <p:extLst>
      <p:ext uri="{BB962C8B-B14F-4D97-AF65-F5344CB8AC3E}">
        <p14:creationId xmlns:p14="http://schemas.microsoft.com/office/powerpoint/2010/main" val="293327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03273" y="485296"/>
            <a:ext cx="6773863" cy="143827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The More You Know</a:t>
            </a:r>
            <a:endParaRPr lang="en-US" sz="4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35012" y="1938338"/>
            <a:ext cx="6910387" cy="48625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Create a new email account. (Never give out your main email or phone number).</a:t>
            </a:r>
          </a:p>
          <a:p>
            <a:r>
              <a:rPr lang="en-US" dirty="0" smtClean="0"/>
              <a:t>Never agree to buy someone gifts like a plane ticket to meet up.</a:t>
            </a:r>
          </a:p>
          <a:p>
            <a:r>
              <a:rPr lang="en-US" dirty="0" smtClean="0"/>
              <a:t>Be wary of suspicious behavior (indicators of robots).</a:t>
            </a:r>
          </a:p>
          <a:p>
            <a:r>
              <a:rPr lang="en-US" dirty="0" smtClean="0"/>
              <a:t>If you choose to pay for a premium account, explore various sites and options before you commit. </a:t>
            </a:r>
          </a:p>
          <a:p>
            <a:r>
              <a:rPr lang="en-US" dirty="0" smtClean="0"/>
              <a:t>Be aware of </a:t>
            </a:r>
            <a:r>
              <a:rPr lang="en-US" b="1" i="1" dirty="0" smtClean="0"/>
              <a:t>catfishing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Want a copy of this presentation?</a:t>
            </a:r>
          </a:p>
          <a:p>
            <a:pPr marL="0" indent="0">
              <a:buNone/>
            </a:pPr>
            <a:r>
              <a:rPr lang="en-US" dirty="0"/>
              <a:t>Visit </a:t>
            </a:r>
            <a:r>
              <a:rPr lang="en-US" dirty="0" err="1"/>
              <a:t>www.skokielibrary.info</a:t>
            </a:r>
            <a:r>
              <a:rPr lang="en-US" dirty="0"/>
              <a:t>/</a:t>
            </a:r>
            <a:r>
              <a:rPr lang="en-US" dirty="0" smtClean="0"/>
              <a:t>handouts </a:t>
            </a:r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/>
              <a:t>this presentation will be available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four </a:t>
            </a:r>
            <a:r>
              <a:rPr lang="en-US" dirty="0"/>
              <a:t>weeks.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Define algorithm</a:t>
            </a:r>
            <a:r>
              <a:rPr lang="en-US" dirty="0"/>
              <a:t> </a:t>
            </a:r>
            <a:r>
              <a:rPr lang="en-US" dirty="0" smtClean="0"/>
              <a:t>in the context of dating websites</a:t>
            </a:r>
          </a:p>
          <a:p>
            <a:r>
              <a:rPr lang="en-US" dirty="0" smtClean="0"/>
              <a:t>Discover the difference between a dating website and an app</a:t>
            </a:r>
          </a:p>
          <a:p>
            <a:r>
              <a:rPr lang="en-US" dirty="0" smtClean="0"/>
              <a:t>Narrow down which website or app is right for you.</a:t>
            </a:r>
          </a:p>
          <a:p>
            <a:r>
              <a:rPr lang="en-US" dirty="0" smtClean="0"/>
              <a:t>Search for online safety tips</a:t>
            </a:r>
          </a:p>
          <a:p>
            <a:r>
              <a:rPr lang="en-US" dirty="0" smtClean="0"/>
              <a:t>Learn how to set up a good online dating profile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4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38865" y="1702000"/>
            <a:ext cx="6773917" cy="3048000"/>
          </a:xfrm>
        </p:spPr>
        <p:txBody>
          <a:bodyPr/>
          <a:lstStyle/>
          <a:p>
            <a:r>
              <a:rPr lang="en-US" dirty="0" smtClean="0"/>
              <a:t>What is online dating?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49" y="2509605"/>
            <a:ext cx="7164439" cy="3584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1355" y="6301532"/>
            <a:ext cx="6835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http://blogionista.com/2016/06/the-virtual-cupid-is-online-dating-for-you/</a:t>
            </a:r>
          </a:p>
        </p:txBody>
      </p:sp>
    </p:spTree>
    <p:extLst>
      <p:ext uri="{BB962C8B-B14F-4D97-AF65-F5344CB8AC3E}">
        <p14:creationId xmlns:p14="http://schemas.microsoft.com/office/powerpoint/2010/main" val="41209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 noGrp="1"/>
          </p:cNvSpPr>
          <p:nvPr>
            <p:ph type="body" sz="quarter" idx="12"/>
          </p:nvPr>
        </p:nvSpPr>
        <p:spPr>
          <a:xfrm>
            <a:off x="1040265" y="353465"/>
            <a:ext cx="6843553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What’s in </a:t>
            </a:r>
          </a:p>
          <a:p>
            <a:pPr algn="ctr"/>
            <a:r>
              <a:rPr lang="en-US" sz="5400" dirty="0" smtClean="0"/>
              <a:t>an Algorithm? 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15" y="2577031"/>
            <a:ext cx="4264397" cy="32024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4113" y="620568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https://static.independent.co.uk/s3fs-public/thumbnails/image/2015/03/04/13/Romeo-Juliet-Rex.jpg</a:t>
            </a:r>
          </a:p>
        </p:txBody>
      </p:sp>
    </p:spTree>
    <p:extLst>
      <p:ext uri="{BB962C8B-B14F-4D97-AF65-F5344CB8AC3E}">
        <p14:creationId xmlns:p14="http://schemas.microsoft.com/office/powerpoint/2010/main" val="269820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5412" y="393752"/>
            <a:ext cx="6721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Common Dating Websites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82" y="3442762"/>
            <a:ext cx="2181341" cy="872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39" y="4715945"/>
            <a:ext cx="1532642" cy="836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71" y="2513036"/>
            <a:ext cx="2523815" cy="7210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53" y="2372656"/>
            <a:ext cx="2438400" cy="609600"/>
          </a:xfrm>
          <a:prstGeom prst="rect">
            <a:avLst/>
          </a:prstGeom>
        </p:spPr>
      </p:pic>
      <p:pic>
        <p:nvPicPr>
          <p:cNvPr id="1026" name="Picture 2" descr="Image result for tin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86" y="5576690"/>
            <a:ext cx="1224621" cy="122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atch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945" y="1076750"/>
            <a:ext cx="1188058" cy="118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eharmon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31" y="1205051"/>
            <a:ext cx="2099762" cy="100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zoos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332" y="4544822"/>
            <a:ext cx="2201962" cy="12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okcupi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61" y="3504277"/>
            <a:ext cx="2703557" cy="85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7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League</a:t>
            </a:r>
          </a:p>
          <a:p>
            <a:r>
              <a:rPr lang="en-US" dirty="0" smtClean="0"/>
              <a:t>Hinge</a:t>
            </a:r>
          </a:p>
          <a:p>
            <a:r>
              <a:rPr lang="en-US" dirty="0" smtClean="0"/>
              <a:t>Bumble</a:t>
            </a:r>
          </a:p>
          <a:p>
            <a:r>
              <a:rPr lang="en-US" dirty="0" err="1" smtClean="0"/>
              <a:t>Hily</a:t>
            </a:r>
            <a:endParaRPr lang="en-US" dirty="0" smtClean="0"/>
          </a:p>
          <a:p>
            <a:r>
              <a:rPr lang="en-US" dirty="0" smtClean="0"/>
              <a:t>Coffee Meets Bagel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Other Dating 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72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Does it really matter which one I choose?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1790" y="4345757"/>
            <a:ext cx="5891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YES!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500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94760" y="1121869"/>
            <a:ext cx="6773917" cy="883664"/>
          </a:xfrm>
        </p:spPr>
        <p:txBody>
          <a:bodyPr/>
          <a:lstStyle/>
          <a:p>
            <a:r>
              <a:rPr lang="en-US" dirty="0" smtClean="0"/>
              <a:t>Building a Profile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3018" y="3081297"/>
            <a:ext cx="5317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you looking for in a partner?</a:t>
            </a:r>
          </a:p>
          <a:p>
            <a:r>
              <a:rPr lang="en-US" dirty="0" smtClean="0"/>
              <a:t>Short term? Long term?</a:t>
            </a:r>
          </a:p>
          <a:p>
            <a:r>
              <a:rPr lang="en-US" dirty="0" smtClean="0"/>
              <a:t>Habits? </a:t>
            </a:r>
          </a:p>
          <a:p>
            <a:r>
              <a:rPr lang="en-US" dirty="0" smtClean="0"/>
              <a:t>Religion?</a:t>
            </a:r>
            <a:br>
              <a:rPr lang="en-US" dirty="0" smtClean="0"/>
            </a:br>
            <a:r>
              <a:rPr lang="en-US" dirty="0" smtClean="0"/>
              <a:t>Politics? </a:t>
            </a:r>
          </a:p>
          <a:p>
            <a:r>
              <a:rPr lang="en-US" dirty="0" smtClean="0"/>
              <a:t>Summary?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0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371600" y="3035431"/>
            <a:ext cx="6910388" cy="3060569"/>
          </a:xfrm>
        </p:spPr>
        <p:txBody>
          <a:bodyPr/>
          <a:lstStyle/>
          <a:p>
            <a:r>
              <a:rPr lang="en-US" dirty="0" smtClean="0"/>
              <a:t>A good profile picture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Phrases or “hooks”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Frequently use website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Get ideas from other profiles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Best way to get matches?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on white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on teal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on white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EXT on teal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XT on seafoam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XT on red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MAGE with white stamp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MAGE with teal stamp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2157</TotalTime>
  <Words>346</Words>
  <Application>Microsoft Office PowerPoint</Application>
  <PresentationFormat>On-screen Show (4:3)</PresentationFormat>
  <Paragraphs>59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Century Gothic</vt:lpstr>
      <vt:lpstr>TITLE on white</vt:lpstr>
      <vt:lpstr>TITLE on teal</vt:lpstr>
      <vt:lpstr>TEXT on white</vt:lpstr>
      <vt:lpstr>1_TEXT on teal</vt:lpstr>
      <vt:lpstr>TEXT on seafoam</vt:lpstr>
      <vt:lpstr>TEXT on red</vt:lpstr>
      <vt:lpstr>IMAGE with white stamp</vt:lpstr>
      <vt:lpstr>IMAGE with teal stamp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</dc:creator>
  <cp:lastModifiedBy>Caitlin Myers</cp:lastModifiedBy>
  <cp:revision>138</cp:revision>
  <cp:lastPrinted>2015-10-15T13:47:56Z</cp:lastPrinted>
  <dcterms:created xsi:type="dcterms:W3CDTF">2015-10-15T13:25:53Z</dcterms:created>
  <dcterms:modified xsi:type="dcterms:W3CDTF">2019-08-08T18:31:37Z</dcterms:modified>
</cp:coreProperties>
</file>