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sldIdLst>
    <p:sldId id="257" r:id="rId9"/>
    <p:sldId id="259" r:id="rId10"/>
    <p:sldId id="260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0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 smtClean="0"/>
              <a:t>Perry Nelson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Information Specialist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The Power of Learning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With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Free, video-hosting platform owned by Google</a:t>
            </a:r>
          </a:p>
          <a:p>
            <a:r>
              <a:rPr lang="en-US" dirty="0" smtClean="0"/>
              <a:t>Huge, filled with content, including:</a:t>
            </a:r>
          </a:p>
          <a:p>
            <a:pPr lvl="1"/>
            <a:r>
              <a:rPr lang="en-US" dirty="0" smtClean="0"/>
              <a:t>Music (and music videos)</a:t>
            </a:r>
          </a:p>
          <a:p>
            <a:pPr lvl="1"/>
            <a:r>
              <a:rPr lang="en-US" dirty="0" smtClean="0"/>
              <a:t>Web series</a:t>
            </a:r>
          </a:p>
          <a:p>
            <a:pPr lvl="1"/>
            <a:r>
              <a:rPr lang="en-US" dirty="0" smtClean="0"/>
              <a:t>Video reviews (of books, of television, of movies)</a:t>
            </a:r>
          </a:p>
          <a:p>
            <a:pPr lvl="1"/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Anything!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What’s YouTube?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7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YouTube Tutorials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90"/>
          <a:stretch/>
        </p:blipFill>
        <p:spPr>
          <a:xfrm>
            <a:off x="142014" y="2789068"/>
            <a:ext cx="4256753" cy="3178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67" y="2789068"/>
            <a:ext cx="4666234" cy="31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4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</a:t>
            </a:r>
            <a:r>
              <a:rPr lang="en-US" dirty="0" smtClean="0"/>
              <a:t>handouts 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this presentation will be available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four </a:t>
            </a:r>
            <a:r>
              <a:rPr lang="en-US" dirty="0"/>
              <a:t>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95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75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Century Gothic</vt:lpstr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Perry Nelson</cp:lastModifiedBy>
  <cp:revision>25</cp:revision>
  <cp:lastPrinted>2015-10-15T13:47:56Z</cp:lastPrinted>
  <dcterms:created xsi:type="dcterms:W3CDTF">2015-10-15T13:25:53Z</dcterms:created>
  <dcterms:modified xsi:type="dcterms:W3CDTF">2019-08-20T22:05:12Z</dcterms:modified>
</cp:coreProperties>
</file>