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sldIdLst>
    <p:sldId id="257" r:id="rId9"/>
    <p:sldId id="259" r:id="rId10"/>
    <p:sldId id="262" r:id="rId11"/>
    <p:sldId id="263" r:id="rId12"/>
    <p:sldId id="261" r:id="rId13"/>
    <p:sldId id="26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2F9B87-C44C-47CA-8B22-CA70BC0C3726}">
          <p14:sldIdLst>
            <p14:sldId id="257"/>
            <p14:sldId id="259"/>
            <p14:sldId id="262"/>
            <p14:sldId id="263"/>
            <p14:sldId id="261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0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6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2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Hannah</a:t>
            </a:r>
          </a:p>
          <a:p>
            <a:pPr marL="0" indent="0">
              <a:buNone/>
            </a:pPr>
            <a:r>
              <a:rPr lang="en-US" sz="2400" dirty="0" smtClean="0"/>
              <a:t>Digital Literacy Specialist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en-US" dirty="0" smtClean="0"/>
              <a:t>Microsoft Word 2016 for Beginners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169042"/>
            <a:ext cx="6871648" cy="4350291"/>
          </a:xfrm>
        </p:spPr>
        <p:txBody>
          <a:bodyPr/>
          <a:lstStyle/>
          <a:p>
            <a:r>
              <a:rPr lang="en-US" sz="2400" dirty="0" smtClean="0"/>
              <a:t>Microsoft Word is a word processing application.</a:t>
            </a:r>
          </a:p>
          <a:p>
            <a:r>
              <a:rPr lang="en-US" sz="2400" dirty="0" smtClean="0"/>
              <a:t>Word is a part of the Microsoft Office software suite.</a:t>
            </a:r>
          </a:p>
          <a:p>
            <a:r>
              <a:rPr lang="en-US" sz="2400" dirty="0" smtClean="0"/>
              <a:t>Word allows you to </a:t>
            </a:r>
            <a:r>
              <a:rPr lang="en-US" sz="2400" dirty="0" smtClean="0"/>
              <a:t>create, edit, and save a </a:t>
            </a:r>
            <a:r>
              <a:rPr lang="en-US" sz="2400" dirty="0" smtClean="0"/>
              <a:t>variety of typed documents, including letters, resumes, lists, and much more. </a:t>
            </a:r>
          </a:p>
          <a:p>
            <a:r>
              <a:rPr lang="en-US" sz="2400" dirty="0" smtClean="0"/>
              <a:t>Word is a linear word processor—letter follows letter, word follows word, paragraph follows paragraph to fill the page with text. 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97667" y="672608"/>
            <a:ext cx="5221564" cy="1275907"/>
          </a:xfrm>
        </p:spPr>
        <p:txBody>
          <a:bodyPr/>
          <a:lstStyle/>
          <a:p>
            <a:pPr algn="ctr"/>
            <a:r>
              <a:rPr lang="en-US" dirty="0" smtClean="0"/>
              <a:t>What is MS Word?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472267"/>
            <a:ext cx="6910388" cy="3623733"/>
          </a:xfrm>
        </p:spPr>
        <p:txBody>
          <a:bodyPr/>
          <a:lstStyle/>
          <a:p>
            <a:r>
              <a:rPr lang="en-US" sz="2400" dirty="0" smtClean="0"/>
              <a:t>For the purposes of this class, I want to clarify some vocabulary:</a:t>
            </a:r>
          </a:p>
          <a:p>
            <a:pPr lvl="1"/>
            <a:r>
              <a:rPr lang="en-US" sz="2400" dirty="0" smtClean="0"/>
              <a:t>“Click” will mean one left click</a:t>
            </a:r>
          </a:p>
          <a:p>
            <a:pPr lvl="1"/>
            <a:r>
              <a:rPr lang="en-US" sz="2400" dirty="0" smtClean="0"/>
              <a:t>“Double click” will mean two left clicks</a:t>
            </a:r>
          </a:p>
          <a:p>
            <a:pPr lvl="1"/>
            <a:r>
              <a:rPr lang="en-US" sz="2400" dirty="0" smtClean="0"/>
              <a:t>“Right click” will mean one right click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1" y="440192"/>
            <a:ext cx="5825650" cy="1439408"/>
          </a:xfrm>
        </p:spPr>
        <p:txBody>
          <a:bodyPr/>
          <a:lstStyle/>
          <a:p>
            <a:r>
              <a:rPr lang="en-US" dirty="0" smtClean="0"/>
              <a:t>Clarification of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1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556933"/>
            <a:ext cx="6910388" cy="3539067"/>
          </a:xfrm>
        </p:spPr>
        <p:txBody>
          <a:bodyPr/>
          <a:lstStyle/>
          <a:p>
            <a:r>
              <a:rPr lang="en-US" sz="2400" dirty="0" smtClean="0"/>
              <a:t>There are usually a few different ways to accomplish the same task in MS Word.</a:t>
            </a:r>
          </a:p>
          <a:p>
            <a:r>
              <a:rPr lang="en-US" sz="2400" dirty="0" smtClean="0"/>
              <a:t>Find a way that works for you and stick with it.</a:t>
            </a:r>
          </a:p>
          <a:p>
            <a:r>
              <a:rPr lang="en-US" sz="2400" dirty="0" smtClean="0"/>
              <a:t>You only need to know one way to get the job done—knowing more ways is just a perk, not strictly necessary.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81867" y="389392"/>
            <a:ext cx="5673250" cy="1439408"/>
          </a:xfrm>
        </p:spPr>
        <p:txBody>
          <a:bodyPr/>
          <a:lstStyle/>
          <a:p>
            <a:r>
              <a:rPr lang="en-US" dirty="0" smtClean="0"/>
              <a:t>A Quick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5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02266" y="2387600"/>
            <a:ext cx="4013201" cy="3606800"/>
          </a:xfrm>
        </p:spPr>
        <p:txBody>
          <a:bodyPr/>
          <a:lstStyle/>
          <a:p>
            <a:r>
              <a:rPr lang="en-US" sz="2400" dirty="0" smtClean="0"/>
              <a:t>Double click on the Word Icon on the Desktop.</a:t>
            </a:r>
          </a:p>
          <a:p>
            <a:r>
              <a:rPr lang="en-US" sz="2400" dirty="0" smtClean="0"/>
              <a:t>Click on the Word Icon on the Taskbar.</a:t>
            </a:r>
          </a:p>
          <a:p>
            <a:r>
              <a:rPr lang="en-US" sz="2400" dirty="0" smtClean="0"/>
              <a:t>Search for Word in the Start Menu.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98043" y="334801"/>
            <a:ext cx="5784454" cy="1439408"/>
          </a:xfrm>
        </p:spPr>
        <p:txBody>
          <a:bodyPr/>
          <a:lstStyle/>
          <a:p>
            <a:r>
              <a:rPr lang="en-US" dirty="0" smtClean="0"/>
              <a:t>To Open 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3" y="2387600"/>
            <a:ext cx="1887537" cy="1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9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09014" y="499729"/>
            <a:ext cx="5965843" cy="1605517"/>
          </a:xfrm>
        </p:spPr>
        <p:txBody>
          <a:bodyPr/>
          <a:lstStyle/>
          <a:p>
            <a:pPr algn="ctr"/>
            <a:r>
              <a:rPr lang="en-US" dirty="0" smtClean="0"/>
              <a:t>Want to learn more?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1600" y="1897039"/>
            <a:ext cx="6910388" cy="4449170"/>
          </a:xfrm>
        </p:spPr>
        <p:txBody>
          <a:bodyPr/>
          <a:lstStyle/>
          <a:p>
            <a:r>
              <a:rPr lang="en-US" sz="2400" dirty="0" smtClean="0"/>
              <a:t>Microsoft Word 2016</a:t>
            </a:r>
          </a:p>
          <a:p>
            <a:pPr lvl="1"/>
            <a:r>
              <a:rPr lang="en-US" sz="2400" dirty="0" smtClean="0"/>
              <a:t>Lynda.com—create a free account with your Skokie Library card.</a:t>
            </a:r>
          </a:p>
          <a:p>
            <a:pPr lvl="1"/>
            <a:r>
              <a:rPr lang="en-US" sz="2400" dirty="0" smtClean="0"/>
              <a:t>Goodwill Free Learning—http://www.gcflearn free.org/word2016</a:t>
            </a:r>
          </a:p>
          <a:p>
            <a:pPr lvl="1"/>
            <a:r>
              <a:rPr lang="en-US" sz="2400" dirty="0" smtClean="0"/>
              <a:t>Microsoft Support website—http://support.office.com/en-us/word</a:t>
            </a:r>
          </a:p>
          <a:p>
            <a:r>
              <a:rPr lang="en-US" sz="2400" dirty="0" smtClean="0"/>
              <a:t>Learn to type:</a:t>
            </a:r>
          </a:p>
          <a:p>
            <a:pPr lvl="1"/>
            <a:r>
              <a:rPr lang="en-US" sz="2400" dirty="0" smtClean="0"/>
              <a:t>http://typingclub.com</a:t>
            </a:r>
          </a:p>
          <a:p>
            <a:pPr lvl="1"/>
            <a:r>
              <a:rPr lang="en-US" sz="2400" dirty="0" smtClean="0"/>
              <a:t>http://www.how-to-type.com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5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</a:t>
            </a:r>
            <a:r>
              <a:rPr lang="en-US" dirty="0" smtClean="0"/>
              <a:t>handouts 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this presentation will be available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four </a:t>
            </a:r>
            <a:r>
              <a:rPr lang="en-US" dirty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499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270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Hannah Carlton</cp:lastModifiedBy>
  <cp:revision>41</cp:revision>
  <cp:lastPrinted>2015-10-15T13:47:56Z</cp:lastPrinted>
  <dcterms:created xsi:type="dcterms:W3CDTF">2015-10-15T13:25:53Z</dcterms:created>
  <dcterms:modified xsi:type="dcterms:W3CDTF">2017-08-21T18:31:47Z</dcterms:modified>
</cp:coreProperties>
</file>