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80" r:id="rId3"/>
    <p:sldMasterId id="2147483692" r:id="rId4"/>
    <p:sldMasterId id="2147483655" r:id="rId5"/>
    <p:sldMasterId id="2147483671" r:id="rId6"/>
    <p:sldMasterId id="2147483658" r:id="rId7"/>
    <p:sldMasterId id="2147483661" r:id="rId8"/>
    <p:sldMasterId id="2147483666" r:id="rId9"/>
    <p:sldMasterId id="2147483677" r:id="rId10"/>
  </p:sldMasterIdLst>
  <p:sldIdLst>
    <p:sldId id="257" r:id="rId11"/>
    <p:sldId id="260" r:id="rId12"/>
    <p:sldId id="261" r:id="rId13"/>
    <p:sldId id="259" r:id="rId14"/>
    <p:sldId id="262" r:id="rId15"/>
    <p:sldId id="263" r:id="rId16"/>
    <p:sldId id="25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0" autoAdjust="0"/>
    <p:restoredTop sz="95238" autoAdjust="0"/>
  </p:normalViewPr>
  <p:slideViewPr>
    <p:cSldViewPr snapToGrid="0" snapToObjects="1">
      <p:cViewPr varScale="1">
        <p:scale>
          <a:sx n="99" d="100"/>
          <a:sy n="99" d="100"/>
        </p:scale>
        <p:origin x="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2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9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71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2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2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1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4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7FAC-CF07-4E8B-80EF-248A91166907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2B4B-3190-464E-911F-8F2CCEA9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5420-F01B-46A0-B735-86C8EF4E354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36BC-68E7-461D-9AE8-F63D2E68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5880100"/>
            <a:ext cx="6910388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Martha Nelson	</a:t>
            </a:r>
          </a:p>
          <a:p>
            <a:pPr marL="0" indent="0">
              <a:buNone/>
            </a:pPr>
            <a:r>
              <a:rPr lang="en-US" dirty="0" smtClean="0"/>
              <a:t>Digital Literacy Specialist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9097" y="2099085"/>
            <a:ext cx="7442200" cy="2753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Microsoft PowerPoint 2016 for </a:t>
            </a:r>
            <a:r>
              <a:rPr lang="en-US" dirty="0" smtClean="0"/>
              <a:t>Beginners  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Or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Graphically share your ideas!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830882"/>
            <a:ext cx="6910388" cy="3265118"/>
          </a:xfrm>
        </p:spPr>
        <p:txBody>
          <a:bodyPr/>
          <a:lstStyle/>
          <a:p>
            <a:r>
              <a:rPr lang="en-US" sz="2400" dirty="0" smtClean="0"/>
              <a:t>Microsoft PowerPoint 2016 is one part of Office 2016.</a:t>
            </a:r>
          </a:p>
          <a:p>
            <a:r>
              <a:rPr lang="en-US" sz="2400" dirty="0" smtClean="0"/>
              <a:t>Create electronic presentations consisting of a series of separate pages or slides </a:t>
            </a:r>
          </a:p>
          <a:p>
            <a:r>
              <a:rPr lang="en-US" sz="2400" dirty="0" smtClean="0"/>
              <a:t>Great way to use pictures, graphics, and text to tell a story, teach something, or persuade an audience.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PowerPoint?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599" y="3722688"/>
            <a:ext cx="7521879" cy="2373312"/>
          </a:xfrm>
        </p:spPr>
        <p:txBody>
          <a:bodyPr/>
          <a:lstStyle/>
          <a:p>
            <a:r>
              <a:rPr lang="en-US" sz="2000" dirty="0" smtClean="0"/>
              <a:t>www.gcflearnfree.org</a:t>
            </a:r>
          </a:p>
          <a:p>
            <a:endParaRPr lang="en-US" sz="2000" dirty="0" smtClean="0"/>
          </a:p>
          <a:p>
            <a:r>
              <a:rPr lang="en-US" sz="2000" dirty="0" smtClean="0"/>
              <a:t>Lynda.com  </a:t>
            </a:r>
            <a:r>
              <a:rPr lang="en-US" sz="2000" dirty="0"/>
              <a:t>free if </a:t>
            </a:r>
            <a:r>
              <a:rPr lang="en-US" sz="2000" dirty="0" smtClean="0"/>
              <a:t>you go through the library’s website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/>
              <a:t>Skokielibrary.info, then click on Resources &gt; Online Training and Tutorials &gt; Lynda.com</a:t>
            </a:r>
          </a:p>
          <a:p>
            <a:pPr lvl="1"/>
            <a:r>
              <a:rPr lang="en-US" sz="2000" dirty="0" smtClean="0"/>
              <a:t>Need a Skokie library card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Ways to learn more about PowerPoint: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9764" y="2908497"/>
            <a:ext cx="7192224" cy="2373312"/>
          </a:xfrm>
        </p:spPr>
        <p:txBody>
          <a:bodyPr/>
          <a:lstStyle/>
          <a:p>
            <a:r>
              <a:rPr lang="en-US" sz="2400" dirty="0" smtClean="0"/>
              <a:t>Sales pitch</a:t>
            </a:r>
          </a:p>
          <a:p>
            <a:endParaRPr lang="en-US" sz="2400" dirty="0" smtClean="0"/>
          </a:p>
          <a:p>
            <a:r>
              <a:rPr lang="en-US" sz="2400" dirty="0" smtClean="0"/>
              <a:t>Wedding or memorial slide show, on continuous loop.</a:t>
            </a:r>
          </a:p>
          <a:p>
            <a:endParaRPr lang="en-US" sz="2400" dirty="0" smtClean="0"/>
          </a:p>
          <a:p>
            <a:r>
              <a:rPr lang="en-US" sz="2400" dirty="0" smtClean="0"/>
              <a:t>Teach something to several people at the same time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7357872" cy="938784"/>
          </a:xfrm>
        </p:spPr>
        <p:txBody>
          <a:bodyPr/>
          <a:lstStyle/>
          <a:p>
            <a:r>
              <a:rPr lang="en-US" dirty="0" smtClean="0"/>
              <a:t>What do you want to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7454766" cy="237331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Slide</a:t>
            </a:r>
          </a:p>
          <a:p>
            <a:endParaRPr lang="en-US" sz="2000" dirty="0"/>
          </a:p>
          <a:p>
            <a:r>
              <a:rPr lang="en-US" sz="2000" dirty="0" smtClean="0"/>
              <a:t>Each presentation is made up of one or more slides.</a:t>
            </a:r>
          </a:p>
          <a:p>
            <a:r>
              <a:rPr lang="en-US" sz="2000" dirty="0" smtClean="0"/>
              <a:t>Slide order is easily changed.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764088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Include your own images, graphs, and illustrations from your own collection.  </a:t>
            </a:r>
          </a:p>
          <a:p>
            <a:r>
              <a:rPr lang="en-US" sz="3600" dirty="0" smtClean="0"/>
              <a:t>Find images online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25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184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TITLE on white</vt:lpstr>
      <vt:lpstr>TITLE on teal</vt:lpstr>
      <vt:lpstr>Custom Design</vt:lpstr>
      <vt:lpstr>1_Custom Design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MNelson@skokielibrary.info</dc:creator>
  <cp:lastModifiedBy>Martha Nelson</cp:lastModifiedBy>
  <cp:revision>38</cp:revision>
  <cp:lastPrinted>2015-10-15T13:47:56Z</cp:lastPrinted>
  <dcterms:created xsi:type="dcterms:W3CDTF">2015-10-15T13:25:53Z</dcterms:created>
  <dcterms:modified xsi:type="dcterms:W3CDTF">2018-09-13T19:31:05Z</dcterms:modified>
</cp:coreProperties>
</file>